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56" r:id="rId2"/>
    <p:sldId id="257" r:id="rId3"/>
    <p:sldId id="258" r:id="rId4"/>
    <p:sldId id="259" r:id="rId5"/>
    <p:sldId id="307" r:id="rId6"/>
    <p:sldId id="308" r:id="rId7"/>
    <p:sldId id="261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5" r:id="rId32"/>
    <p:sldId id="286" r:id="rId33"/>
    <p:sldId id="287" r:id="rId34"/>
    <p:sldId id="284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6" r:id="rId48"/>
    <p:sldId id="300" r:id="rId49"/>
    <p:sldId id="301" r:id="rId50"/>
    <p:sldId id="302" r:id="rId51"/>
    <p:sldId id="303" r:id="rId52"/>
    <p:sldId id="304" r:id="rId53"/>
    <p:sldId id="305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824" y="-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F47A1-7DB5-4D86-832D-C0F876E1DB7F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DB492-2279-4C89-B41D-62CFF7694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36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2F4AD-B35F-451D-AB6D-004B42D02208}" type="datetime1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7294-F7AA-44A2-90C7-35C0BBA3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4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1" name="camera.wav"/>
          </p:stSnd>
        </p:sndAc>
      </p:transition>
    </mc:Choice>
    <mc:Fallback xmlns="">
      <p:transition spd="slow" advTm="5000">
        <p:dissolve/>
        <p:sndAc>
          <p:stSnd>
            <p:snd r:embed="rId3" name="camera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9FB83-4A3F-4E1C-B7D8-94DC88BF84BF}" type="datetime1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7294-F7AA-44A2-90C7-35C0BBA3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1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1" name="camera.wav"/>
          </p:stSnd>
        </p:sndAc>
      </p:transition>
    </mc:Choice>
    <mc:Fallback xmlns="">
      <p:transition spd="slow" advTm="5000">
        <p:dissolve/>
        <p:sndAc>
          <p:stSnd>
            <p:snd r:embed="rId3" name="camera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0F89-8260-448F-BD34-852FC578ADD2}" type="datetime1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7294-F7AA-44A2-90C7-35C0BBA3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1" name="camera.wav"/>
          </p:stSnd>
        </p:sndAc>
      </p:transition>
    </mc:Choice>
    <mc:Fallback xmlns="">
      <p:transition spd="slow" advTm="5000">
        <p:dissolve/>
        <p:sndAc>
          <p:stSnd>
            <p:snd r:embed="rId3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4FC5D-178F-4835-BB94-CA15F8190E5F}" type="datetime1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7294-F7AA-44A2-90C7-35C0BBA3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3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1" name="camera.wav"/>
          </p:stSnd>
        </p:sndAc>
      </p:transition>
    </mc:Choice>
    <mc:Fallback xmlns="">
      <p:transition spd="slow" advTm="5000">
        <p:dissolve/>
        <p:sndAc>
          <p:stSnd>
            <p:snd r:embed="rId3" name="camera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C981-C65F-49C8-B861-A2DB485E3DE4}" type="datetime1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7294-F7AA-44A2-90C7-35C0BBA3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0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1" name="camera.wav"/>
          </p:stSnd>
        </p:sndAc>
      </p:transition>
    </mc:Choice>
    <mc:Fallback xmlns="">
      <p:transition spd="slow" advTm="5000">
        <p:dissolve/>
        <p:sndAc>
          <p:stSnd>
            <p:snd r:embed="rId3" name="camera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6D5D-AB6D-4E13-B773-54BCFF13AA42}" type="datetime1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7294-F7AA-44A2-90C7-35C0BBA3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8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1" name="camera.wav"/>
          </p:stSnd>
        </p:sndAc>
      </p:transition>
    </mc:Choice>
    <mc:Fallback xmlns="">
      <p:transition spd="slow" advTm="5000">
        <p:dissolve/>
        <p:sndAc>
          <p:stSnd>
            <p:snd r:embed="rId3" name="camera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D115-B9B9-4A8F-B971-4FB6356F041B}" type="datetime1">
              <a:rPr lang="en-US" smtClean="0"/>
              <a:t>2/21/2018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7294-F7AA-44A2-90C7-35C0BBA3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2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1" name="camera.wav"/>
          </p:stSnd>
        </p:sndAc>
      </p:transition>
    </mc:Choice>
    <mc:Fallback xmlns="">
      <p:transition spd="slow" advTm="5000">
        <p:dissolve/>
        <p:sndAc>
          <p:stSnd>
            <p:snd r:embed="rId3" name="camera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88A0D-2E0B-45D8-89C4-3B7D6EDBADA3}" type="datetime1">
              <a:rPr lang="en-US" smtClean="0"/>
              <a:t>2/21/2018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7294-F7AA-44A2-90C7-35C0BBA3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9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1" name="camera.wav"/>
          </p:stSnd>
        </p:sndAc>
      </p:transition>
    </mc:Choice>
    <mc:Fallback xmlns="">
      <p:transition spd="slow" advTm="5000">
        <p:dissolve/>
        <p:sndAc>
          <p:stSnd>
            <p:snd r:embed="rId3" name="camera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FD69-B8F3-4367-96D9-13CF94AE84C6}" type="datetime1">
              <a:rPr lang="en-US" smtClean="0"/>
              <a:t>2/21/2018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7294-F7AA-44A2-90C7-35C0BBA3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9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1" name="camera.wav"/>
          </p:stSnd>
        </p:sndAc>
      </p:transition>
    </mc:Choice>
    <mc:Fallback xmlns="">
      <p:transition spd="slow" advTm="5000">
        <p:dissolve/>
        <p:sndAc>
          <p:stSnd>
            <p:snd r:embed="rId3" name="camera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17C6C-FA71-4DF4-977E-CBB8EFFED6E2}" type="datetime1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7294-F7AA-44A2-90C7-35C0BBA3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5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1" name="camera.wav"/>
          </p:stSnd>
        </p:sndAc>
      </p:transition>
    </mc:Choice>
    <mc:Fallback xmlns="">
      <p:transition spd="slow" advTm="5000">
        <p:dissolve/>
        <p:sndAc>
          <p:stSnd>
            <p:snd r:embed="rId3" name="camera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3A19-3B8E-42AF-9070-EE5A0CE198A5}" type="datetime1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7294-F7AA-44A2-90C7-35C0BBA3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6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1" name="camera.wav"/>
          </p:stSnd>
        </p:sndAc>
      </p:transition>
    </mc:Choice>
    <mc:Fallback xmlns="">
      <p:transition spd="slow" advTm="5000">
        <p:dissolve/>
        <p:sndAc>
          <p:stSnd>
            <p:snd r:embed="rId3" name="camera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26C21-CCD3-4687-B0FC-DA54E2B22F03}" type="datetime1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http://www.bbsu.org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F7294-F7AA-44A2-90C7-35C0BBA3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74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13" name="camera.wav"/>
          </p:stSnd>
        </p:sndAc>
      </p:transition>
    </mc:Choice>
    <mc:Fallback xmlns="">
      <p:transition spd="slow" advTm="5000">
        <p:dissolve/>
        <p:sndAc>
          <p:stSnd>
            <p:snd r:embed="rId14" name="camera.wav"/>
          </p:stSnd>
        </p:sndAc>
      </p:transition>
    </mc:Fallback>
  </mc:AlternateConten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Boston Baptist Social Union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Family Night </a:t>
            </a:r>
          </a:p>
          <a:p>
            <a:r>
              <a:rPr lang="en-US" dirty="0" smtClean="0"/>
              <a:t>March 5</a:t>
            </a:r>
            <a:r>
              <a:rPr lang="en-US" baseline="30000" dirty="0" smtClean="0"/>
              <a:t>th</a:t>
            </a:r>
            <a:r>
              <a:rPr lang="en-US" dirty="0" smtClean="0"/>
              <a:t>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1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drumroll.wav"/>
          </p:stSnd>
        </p:sndAc>
      </p:transition>
    </mc:Choice>
    <mc:Fallback xmlns="">
      <p:transition spd="slow" advTm="5000">
        <p:dissolve/>
        <p:sndAc>
          <p:stSnd>
            <p:snd r:embed="rId3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50" y="1600200"/>
            <a:ext cx="3016300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1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60" y="1600200"/>
            <a:ext cx="6791879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4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9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04" y="1600200"/>
            <a:ext cx="3016991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3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62200" y="2286000"/>
            <a:ext cx="4572000" cy="30480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15" y="1600200"/>
            <a:ext cx="6786170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7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March</a:t>
            </a:r>
            <a:br>
              <a:rPr lang="en-US" dirty="0" smtClean="0"/>
            </a:br>
            <a:r>
              <a:rPr lang="en-US" dirty="0" smtClean="0"/>
              <a:t>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2" y="1600200"/>
            <a:ext cx="6788176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9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02" y="1600200"/>
            <a:ext cx="6792195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0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BBSU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09800"/>
            <a:ext cx="6629400" cy="3124200"/>
          </a:xfrm>
        </p:spPr>
        <p:txBody>
          <a:bodyPr/>
          <a:lstStyle/>
          <a:p>
            <a:r>
              <a:rPr lang="en-US" dirty="0" smtClean="0"/>
              <a:t>The Boston Baptist Social Union is a Christian Fellowship of Men, Promoting Love Among All People</a:t>
            </a:r>
          </a:p>
          <a:p>
            <a:r>
              <a:rPr lang="en-US" dirty="0" smtClean="0"/>
              <a:t>Founded in 1864 by Daniel Sharp Ford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type.wav"/>
          </p:stSnd>
        </p:sndAc>
      </p:transition>
    </mc:Choice>
    <mc:Fallback xmlns="">
      <p:transition spd="slow" advTm="5000">
        <p:dissolve/>
        <p:sndAc>
          <p:stSnd>
            <p:snd r:embed="rId3" name="typ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April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06" y="1600200"/>
            <a:ext cx="6787987" cy="4525963"/>
          </a:xfrm>
        </p:spPr>
      </p:pic>
    </p:spTree>
    <p:extLst>
      <p:ext uri="{BB962C8B-B14F-4D97-AF65-F5344CB8AC3E}">
        <p14:creationId xmlns:p14="http://schemas.microsoft.com/office/powerpoint/2010/main" val="399881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April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16" y="1600200"/>
            <a:ext cx="6791368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9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April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114" y="1600200"/>
            <a:ext cx="3017771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April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66" y="1600200"/>
            <a:ext cx="6790067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1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May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78" y="1600200"/>
            <a:ext cx="6791643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May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25" y="1600200"/>
            <a:ext cx="6787949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June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24" y="1600200"/>
            <a:ext cx="6790552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4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October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36" y="1600200"/>
            <a:ext cx="6789928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0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October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17" y="1600200"/>
            <a:ext cx="6790765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2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October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61" y="1600200"/>
            <a:ext cx="6787877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2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About BBSU</a:t>
            </a:r>
            <a:br>
              <a:rPr lang="en-US" dirty="0" smtClean="0"/>
            </a:br>
            <a:r>
              <a:rPr lang="en-US" dirty="0" smtClean="0"/>
              <a:t>Meetings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Meets 8 times during the year</a:t>
            </a:r>
          </a:p>
          <a:p>
            <a:r>
              <a:rPr lang="en-US" dirty="0" smtClean="0"/>
              <a:t>One of those meetings is “Family Night”</a:t>
            </a:r>
          </a:p>
          <a:p>
            <a:r>
              <a:rPr lang="en-US" dirty="0" smtClean="0"/>
              <a:t>One of those meetings is “Ladies Night”</a:t>
            </a:r>
          </a:p>
          <a:p>
            <a:r>
              <a:rPr lang="en-US" dirty="0" smtClean="0"/>
              <a:t>The other meetings are a time of fellowship one with another including a time of prayer and praise in music, enjoying a meal together, hearing a witness of the Christian Work supported by BBSU, and a special guest.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7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type.wav"/>
          </p:stSnd>
        </p:sndAc>
      </p:transition>
    </mc:Choice>
    <mc:Fallback xmlns="">
      <p:transition spd="slow" advTm="5000">
        <p:dissolve/>
        <p:sndAc>
          <p:stSnd>
            <p:snd r:embed="rId3" name="typ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October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85" y="1600200"/>
            <a:ext cx="6789830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November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54" y="1600200"/>
            <a:ext cx="6787891" cy="4525963"/>
          </a:xfrm>
        </p:spPr>
      </p:pic>
    </p:spTree>
    <p:extLst>
      <p:ext uri="{BB962C8B-B14F-4D97-AF65-F5344CB8AC3E}">
        <p14:creationId xmlns:p14="http://schemas.microsoft.com/office/powerpoint/2010/main" val="260800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November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90140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November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3" y="1600200"/>
            <a:ext cx="6789914" cy="4525963"/>
          </a:xfrm>
        </p:spPr>
      </p:pic>
    </p:spTree>
    <p:extLst>
      <p:ext uri="{BB962C8B-B14F-4D97-AF65-F5344CB8AC3E}">
        <p14:creationId xmlns:p14="http://schemas.microsoft.com/office/powerpoint/2010/main" val="330504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November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95" y="1600200"/>
            <a:ext cx="6787810" cy="4525963"/>
          </a:xfrm>
        </p:spPr>
      </p:pic>
    </p:spTree>
    <p:extLst>
      <p:ext uri="{BB962C8B-B14F-4D97-AF65-F5344CB8AC3E}">
        <p14:creationId xmlns:p14="http://schemas.microsoft.com/office/powerpoint/2010/main" val="71068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12" y="1600200"/>
            <a:ext cx="6789976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05" y="1600200"/>
            <a:ext cx="6790589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8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7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0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About BBSU</a:t>
            </a:r>
            <a:br>
              <a:rPr lang="en-US" dirty="0" smtClean="0"/>
            </a:br>
            <a:r>
              <a:rPr lang="en-US" dirty="0" smtClean="0"/>
              <a:t>Christian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Feeding the hungry – supporting food </a:t>
            </a:r>
            <a:r>
              <a:rPr lang="en-US" dirty="0"/>
              <a:t>p</a:t>
            </a:r>
            <a:r>
              <a:rPr lang="en-US" dirty="0" smtClean="0"/>
              <a:t>antry</a:t>
            </a:r>
          </a:p>
          <a:p>
            <a:r>
              <a:rPr lang="en-US" dirty="0" smtClean="0"/>
              <a:t>Helping the homeless – supporting mission outreach and ministry of the Gospel</a:t>
            </a:r>
          </a:p>
          <a:p>
            <a:r>
              <a:rPr lang="en-US" dirty="0" smtClean="0"/>
              <a:t>Ministering to those in prison</a:t>
            </a:r>
          </a:p>
          <a:p>
            <a:r>
              <a:rPr lang="en-US" dirty="0" smtClean="0"/>
              <a:t>Ministering to those enslaved</a:t>
            </a:r>
          </a:p>
          <a:p>
            <a:r>
              <a:rPr lang="en-US" dirty="0" smtClean="0"/>
              <a:t>Providing assistance to immigrant people, ethnic churches</a:t>
            </a:r>
          </a:p>
          <a:p>
            <a:r>
              <a:rPr lang="en-US" dirty="0" smtClean="0"/>
              <a:t>Helping local churches share the Gospel in their neighborhoods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6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shreg.wav"/>
          </p:stSnd>
        </p:sndAc>
      </p:transition>
    </mc:Choice>
    <mc:Fallback xmlns="">
      <p:transition spd="slow" advTm="5000">
        <p:dissolve/>
        <p:sndAc>
          <p:stSnd>
            <p:snd r:embed="rId3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0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1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11" y="1600200"/>
            <a:ext cx="6787377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1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2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96" y="1600200"/>
            <a:ext cx="6790808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86" y="1600200"/>
            <a:ext cx="6788028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4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6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4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31871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14" y="1600200"/>
            <a:ext cx="6789972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1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February 2018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2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95" y="1600200"/>
            <a:ext cx="6788009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38" y="1600200"/>
            <a:ext cx="6789923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66" y="1600200"/>
            <a:ext cx="6787068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1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29390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February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88" y="1600200"/>
            <a:ext cx="678982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7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68" y="1600200"/>
            <a:ext cx="679066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1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80" y="1600200"/>
            <a:ext cx="6787039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72" y="1600200"/>
            <a:ext cx="6788055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7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34" y="1600200"/>
            <a:ext cx="6789931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0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February 2018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84" y="1600200"/>
            <a:ext cx="6790031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3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8" y="1600200"/>
            <a:ext cx="6791583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7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9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41" y="1600200"/>
            <a:ext cx="6787118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0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30" y="1600200"/>
            <a:ext cx="6789940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1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April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20" y="1600200"/>
            <a:ext cx="6789960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2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April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68" y="1600200"/>
            <a:ext cx="679066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April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8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April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83" y="1600200"/>
            <a:ext cx="678803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0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April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85" y="1600200"/>
            <a:ext cx="6789830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8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April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94" y="1600200"/>
            <a:ext cx="6787011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52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February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89" y="1600200"/>
            <a:ext cx="6789821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April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13" y="1600200"/>
            <a:ext cx="6787173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7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9" y="1600200"/>
            <a:ext cx="6791322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137" y="1600200"/>
            <a:ext cx="6789725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0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9" y="1600200"/>
            <a:ext cx="6789901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9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56" y="1600200"/>
            <a:ext cx="6788088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5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53" y="1600200"/>
            <a:ext cx="6787293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1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December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63" y="1600200"/>
            <a:ext cx="6790073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February 2015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43" y="1600200"/>
            <a:ext cx="6786313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5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February 2015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68" y="1600200"/>
            <a:ext cx="678646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1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43" y="1600200"/>
            <a:ext cx="678811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2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February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67" y="1600200"/>
            <a:ext cx="6787066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3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129" y="1600200"/>
            <a:ext cx="6789741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3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50" y="1600200"/>
            <a:ext cx="6786900" cy="4525963"/>
          </a:xfrm>
        </p:spPr>
      </p:pic>
    </p:spTree>
    <p:extLst>
      <p:ext uri="{BB962C8B-B14F-4D97-AF65-F5344CB8AC3E}">
        <p14:creationId xmlns:p14="http://schemas.microsoft.com/office/powerpoint/2010/main" val="45670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44" y="1600200"/>
            <a:ext cx="6786712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1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40" y="1600200"/>
            <a:ext cx="6788120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4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9" y="1600200"/>
            <a:ext cx="6788162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0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713" y="1600200"/>
            <a:ext cx="679257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4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March 2015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136" y="1600200"/>
            <a:ext cx="6789727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April 2015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5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April 2015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65" y="1600200"/>
            <a:ext cx="6789870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5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April 2015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5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February 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254" y="1600200"/>
            <a:ext cx="6787492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2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April 2015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0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April 2015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4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BBSU</a:t>
            </a:r>
            <a:br>
              <a:rPr lang="en-US" dirty="0" smtClean="0"/>
            </a:br>
            <a:r>
              <a:rPr lang="en-US" dirty="0" smtClean="0"/>
              <a:t>April 2015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http://www.bbsu.org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7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  <p:sndAc>
          <p:stSnd>
            <p:snd r:embed="rId2" name="camera.wav"/>
          </p:stSnd>
        </p:sndAc>
      </p:transition>
    </mc:Choice>
    <mc:Fallback xmlns="">
      <p:transition spd="slow" advTm="5000">
        <p:dissolv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BSU_MOS_2018-03-0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BBSU_MOS_2018-03-05</Template>
  <TotalTime>1398</TotalTime>
  <Words>514</Words>
  <Application>Microsoft Office PowerPoint</Application>
  <PresentationFormat>On-screen Show (4:3)</PresentationFormat>
  <Paragraphs>198</Paragraphs>
  <Slides>92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BBSU_MOS_2018-03-05</vt:lpstr>
      <vt:lpstr>Boston Baptist Social Union</vt:lpstr>
      <vt:lpstr>About BBSU</vt:lpstr>
      <vt:lpstr>About BBSU Meetings</vt:lpstr>
      <vt:lpstr>About BBSU Christian Work</vt:lpstr>
      <vt:lpstr>BBSU February 2018</vt:lpstr>
      <vt:lpstr>BBSU February 2018</vt:lpstr>
      <vt:lpstr>BBSU February 2017</vt:lpstr>
      <vt:lpstr>BBSU February 2017</vt:lpstr>
      <vt:lpstr>BBSU February 2017</vt:lpstr>
      <vt:lpstr>BBSU March 2017</vt:lpstr>
      <vt:lpstr>BBSU March 2017</vt:lpstr>
      <vt:lpstr>BBSU March 2017</vt:lpstr>
      <vt:lpstr>BBSU March 2017</vt:lpstr>
      <vt:lpstr>BBSU March 2017</vt:lpstr>
      <vt:lpstr>BBSU March 2017</vt:lpstr>
      <vt:lpstr>BBSU March 2017</vt:lpstr>
      <vt:lpstr>BBSU March 2017</vt:lpstr>
      <vt:lpstr>March 2017</vt:lpstr>
      <vt:lpstr>BBSU March 2017</vt:lpstr>
      <vt:lpstr>BBSU April 2017</vt:lpstr>
      <vt:lpstr>BBSU April 2017</vt:lpstr>
      <vt:lpstr>BBSU April 2017</vt:lpstr>
      <vt:lpstr>BBSU April 2017</vt:lpstr>
      <vt:lpstr>BBSU May 2017</vt:lpstr>
      <vt:lpstr>BBSU May 2017</vt:lpstr>
      <vt:lpstr>BBSU June 2017</vt:lpstr>
      <vt:lpstr>BBSU October 2017</vt:lpstr>
      <vt:lpstr>BBSU October 2017</vt:lpstr>
      <vt:lpstr>BBSU October 2017</vt:lpstr>
      <vt:lpstr>BBSU October 2017</vt:lpstr>
      <vt:lpstr>BBSU November 2017</vt:lpstr>
      <vt:lpstr>BBSU November 2017</vt:lpstr>
      <vt:lpstr>BBSU November 2017</vt:lpstr>
      <vt:lpstr>BBSU November 2017</vt:lpstr>
      <vt:lpstr>BBSU December 2017</vt:lpstr>
      <vt:lpstr>BBSU December 2017</vt:lpstr>
      <vt:lpstr>BBSU December 2017</vt:lpstr>
      <vt:lpstr>BBSU December 2017</vt:lpstr>
      <vt:lpstr>BBSU December 2017</vt:lpstr>
      <vt:lpstr>BBSU December 2017</vt:lpstr>
      <vt:lpstr>BBSU December 2017</vt:lpstr>
      <vt:lpstr>BBSU December 2017</vt:lpstr>
      <vt:lpstr>BBSU December 2017</vt:lpstr>
      <vt:lpstr>BBSU December 2017</vt:lpstr>
      <vt:lpstr>BBSU December 2017</vt:lpstr>
      <vt:lpstr>BBSU December 2017</vt:lpstr>
      <vt:lpstr>BBSU December 2017</vt:lpstr>
      <vt:lpstr>BBSU December 2017</vt:lpstr>
      <vt:lpstr>BBSU December 2017</vt:lpstr>
      <vt:lpstr>BBSU December 2017</vt:lpstr>
      <vt:lpstr>BBSU December 2017</vt:lpstr>
      <vt:lpstr>BBSU December 2017</vt:lpstr>
      <vt:lpstr>BBSU December 2017</vt:lpstr>
      <vt:lpstr>BBSU February 2016</vt:lpstr>
      <vt:lpstr>BBSU March 2016</vt:lpstr>
      <vt:lpstr>BBSU March 2016</vt:lpstr>
      <vt:lpstr>BBSU March 2016</vt:lpstr>
      <vt:lpstr>BBSU March 2016</vt:lpstr>
      <vt:lpstr>BBSU March 2016</vt:lpstr>
      <vt:lpstr>BBSU March 2016</vt:lpstr>
      <vt:lpstr>BBSU March 2016</vt:lpstr>
      <vt:lpstr>BBSU March 2016</vt:lpstr>
      <vt:lpstr>BBSU March 2016</vt:lpstr>
      <vt:lpstr>BBSU April 2016</vt:lpstr>
      <vt:lpstr>BBSU April 2016</vt:lpstr>
      <vt:lpstr>BBSU April 2016</vt:lpstr>
      <vt:lpstr>BBSU April 2016</vt:lpstr>
      <vt:lpstr>BBSU April 2016</vt:lpstr>
      <vt:lpstr>BBSU April 2016</vt:lpstr>
      <vt:lpstr>BBSU April 2016</vt:lpstr>
      <vt:lpstr>BBSU December 2016</vt:lpstr>
      <vt:lpstr>BBSU December 2016</vt:lpstr>
      <vt:lpstr>BBSU December 2016</vt:lpstr>
      <vt:lpstr>BBSU December 2016</vt:lpstr>
      <vt:lpstr>BBSU December 2016</vt:lpstr>
      <vt:lpstr>BBSU December 2016</vt:lpstr>
      <vt:lpstr>BBSU February 2015</vt:lpstr>
      <vt:lpstr>BBSU February 2015</vt:lpstr>
      <vt:lpstr>BBSU March 2015</vt:lpstr>
      <vt:lpstr>BBSU March 2015</vt:lpstr>
      <vt:lpstr>BBSU March 2015</vt:lpstr>
      <vt:lpstr>BBSU March 2015</vt:lpstr>
      <vt:lpstr>BBSU March 2015</vt:lpstr>
      <vt:lpstr>BBSU March 2015</vt:lpstr>
      <vt:lpstr>BBSU March 2015</vt:lpstr>
      <vt:lpstr>BBSU March 2015</vt:lpstr>
      <vt:lpstr>BBSU April 2015</vt:lpstr>
      <vt:lpstr>BBSU April 2015</vt:lpstr>
      <vt:lpstr>BBSU April 2015</vt:lpstr>
      <vt:lpstr>BBSU April 2015</vt:lpstr>
      <vt:lpstr>BBSU April 2015</vt:lpstr>
      <vt:lpstr>BBSU April 2015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Boston Baptist Social Union</dc:title>
  <dc:creator>fbc;Mark Seeley</dc:creator>
  <cp:lastModifiedBy>fbc</cp:lastModifiedBy>
  <cp:revision>11</cp:revision>
  <dcterms:created xsi:type="dcterms:W3CDTF">2018-02-21T01:36:00Z</dcterms:created>
  <dcterms:modified xsi:type="dcterms:W3CDTF">2018-02-22T01:00:01Z</dcterms:modified>
</cp:coreProperties>
</file>